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VII — Transformasi dan Masa Depan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Kecerdasan Buatan dalam Pengambilan Keputusan Manajerial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AI tepat untuk keputusan volume tinggi, data kaya, pattern-based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HITL (Human-in-the-loop) = model teraman untuk keputusan consequential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87% proyek AI gagal di data preparation, bukan di algoritma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Bias algoritmik nyata — Amazon AI menolak wanita dari data historis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Manajer masa depan: bukan coding, tapi memahami kapabilitas &amp; limitasi AI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Proses bisnis mana di organisasi Anda yang paling cocok untuk AI?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mendeteksi dan mengurangi bias algoritmik?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Apakah HITL model cocok untuk semua keputusan consequential?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17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Mengevaluasi potensi &amp; limitasi AI; mendesain human-in-the-loop AI adoption; mengelola implikasi etis.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AI untuk Manajer: 3 Prinsip Inti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AI belajar dari data (bukan diprogram eksplisit)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AI mengenali pola (pattern recognition)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Output AI bersifat probabilistik (bukan deterministik)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Manajer tidak perlu coding — perlu memahami kapabilitas &amp; limitasi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ML, Deep Learning, Generative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Machine Learning: algoritma belajar dari data terstruktur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Deep Learning: neural networks untuk data kompleks (image, voice, text)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Generative AI: menghasilkan konten baru (ChatGPT, DALL-E, Copilot)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70% organisasi akan adopt AI workspace assistants by 2027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AI dalam Spektrum Keputusan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Otomasi Penuh: fraud detection, credit scoring — volume tinggi, data kaya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Augmentasi (HITL): AI recommends, human decides — keputusan consequential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Manusia Saja: M&amp;A strategy, ethical dilemmas — judgment &amp; values dominan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Human-in-the-loop (HITL) = model teraman untuk keputusan berdampak besar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Limitasi &amp; Etika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GIGO: data buruk → AI buruk — 87% AI projects gagal di data preparation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Bias algoritmik: Amazon AI reject resume wanita karena data historis male-dominated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Hallucination: Generative AI menghasilkan informasi salah dengan percaya diri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Governance: transparansi, akuntabilitas, fairness harus diatur organisasi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AI Appropriateness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Kapan AI tepat vs kapan manusia harus memutuskan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Otomasi Penuh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Volume tinggi + data kaya + pattern-based — Fraud, credit scoring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35864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4152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Augmentasi (HITL)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4152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AI recommends + human decides — Diagnosis, investment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0288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85759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Manusia Saja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5759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Value-laden + novel + ambiguous — M&amp;A, ethical decisions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Bank Mandiri AI Credit Scoring &amp; Amazon Bias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Bank Mandiri: AI memproses 90% aplikasi kredit (30 detik) — manusia 10% kompleks (2 hari)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ROI: Rp 24B/tahun savings + 10× speed + 15% penurunan NPL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Netflix: 2-3× industry hit rate (30-40% vs 10-15%) pakai AI-informed decisions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Amazon: AI recruiting menolak kandidat wanita — bias dari data historis male-dominated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87% proyek AI gagal di fase data preparation — bukan algoritma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Amazon AI tolak kandidat wanita: AI mewarisi bias dari data training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'AI itu objektif' → Salah: AI mewarisi bias data training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Bank Mandiri: ROI Rp 24B/tahun + 10× speed — bukti nyata AI value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