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VI — Implementasi dan Evaluasi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13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Implementasi Sistem Informasi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13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31% SI projects succeed — 70% kegagalan dari faktor manusia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Implementasi SI = proyek perubahan organisasi, bukan proyek teknis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ADKAR: 5 elemen perubahan yang harus dicapai berurutan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Phased &gt; Big Bang &gt; Pilot — sesuaikan dengan risiko dan kapabilitas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Hypercare pasca go-live menentukan sustainability adopsi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 strategi deployment yang paling cocok untuk organisasi Anda?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mengukur user adoption (bukan hanya user login)?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Identifikasi resistensi perubahan terbesar dalam implementasi SI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13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Menganalisis faktor keberhasilan/kegagalan implementasi; mendesain strategi change management yang efektif.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Model Implementasi: Change Management-Centric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Implementasi SI = proyek perubahan organisasi, bukan proyek teknis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31% proyek SI succeed (Standish Group) — on time, on budget, meeting requirements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70% kegagalan karena faktor manusia/organisasi, BUKAN teknologi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5 Fase Implementasi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Perencanaan → Kesiapan → UAT → Go-Live → Stabilisasi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Change management berjalan paralel di setiap fase, bukan afterthought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Hypercare (2-4 minggu pasca go-live) = periode paling kritis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ADKAR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Awareness: paham mengapa perlu berubah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Desire: motivasi untuk berpartisipasi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Knowledge: tahu cara menggunakan sistem baru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Ability: mampu mengaplikasikan secara konsisten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Reinforcement: penguatan agar perubahan bertahan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Strategi Deployment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Phased: risiko rendah, timeline panjang — safest option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Big Bang: risiko tinggi, timeline pendek — dangerous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Pilot: validasi dulu di area terbatas, lalu skala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User adoption = ultimate success metric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ADKAR Change Management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5 elemen perubahan yang harus tercapai berurutan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Awareness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Mengapa perlu berubah? — Komunikasi, data dampak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Desire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Mau berpartisipasi? — Motivasi, insentif, buy-in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Knowledge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Tahu caranya? — Training, dokumentasi, mentoring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Ability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Mampu melakukan? — Practice, support, coaching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Hershey vs P&amp;G: Big Bang vs Phased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Hershey: Big Bang SAP implementation → $150M kerugian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Kehilangan 12% penjualan musim Halloween karena sistem gagal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P&amp;G: phased implementation SAP yang sama → sukses global 80+ negara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e-KTP Indonesia: investasi triliunan gagal — training, data migration, governance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31% proyek SI succeed (Standish Group) — 69% gagal atau bermasalah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70% kegagalan = faktor manusia &amp; organisasi, BUKAN teknologi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Miskonsepsi: 'Bangun yang benar, pengguna pasti adopt' → Salah: butuh change management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Hypercare (2-4 minggu pasca go-live) = periode paling kritis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