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II — SI dalam Konteks Bisnis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Sistem Informasi dalam Fungsi Bisnis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Identifikasi silo informasi di organisasi Anda — apa dampaknya?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Fungsi bisnis mana yang paling underserved oleh SI di Indonesia?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mengukur ROI integrasi SI lintas fungsi?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3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Menganalisis kontribusi SI pada 4 fungsi bisnis utama. Mengidentifikasi information silos dan dampaknya terhadap efisiensi organisasi.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Ekosistem SI Lintas Fungsi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4 fungsi utama: Marketing, Keuangan, SDM, Operasi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Masing-masing memiliki SI spesifik dengan kapabilitas unik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Integrasi lintas fungsi adalah pengali nilai (value multiplier)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SI per Fungsi Bisnis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Marketing: CRM, digital marketing analytics, customer segmentation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Keuangan: Financial systems, treasury management, compliance reporting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SDM: HRIS, talent analytics, payroll, performance management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Operasi: SCM, procurement, inventory management, quality control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Information Silos: Fenomena Nyata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86% masalah proses disebabkan information silos, bukan kekurangan 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64% perusahaan menengah Indonesia punya gap digitisasi lintas fungsi signifikan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73% data organisasi adalah dark data (dikumpulkan tapi tidak digunakan)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Silos menciptakan asimetri informasi yang merusak pengambilan keputusan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Cross-Functional SI Ecosystem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Integrasi SI 4 fungsi bisnis utama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Marketing SI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CRM, Analytics, Segmentasi — Revenue &amp; Customer Value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Finance SI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Treasury, Reporting, Compliance — Cost &amp; Risk Control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HR SI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HRIS, Talent Analytics — Productivity &amp; Retention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Operations SI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SCM, Procurement, QC — Efficiency &amp; Delivery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BCA: Integrasi Sistem Lintas Fungsi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BCA mengintegrasikan CRM, core banking, dan operations dalam satu platform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Data pelanggan tersedia real-time di semua touchpoint (cabang, mobile, ATM)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Eliminasi silos menghasilkan customer experience konsisten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Produktivitas meningkat 30%+ melalui single source of truth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86% masalah proses = information silos, bukan kekurangan teknologi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73% data organisasi adalah dark data — dikumpulkan tapi tidak pernah dianalisis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'Setiap departemen bisa optimasi SI secara independen' → Salah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Integrasi lintas fungsi adalah value multiplier, bukan cost center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SI beroperasi di 4 fungsi bisnis utama dengan kapabilitas spesifik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Information silos adalah masalah #1 — lebih besar dari kekurangan SI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73% data organisasi adalah dark data yang tidak dimanfaatkan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Integrasi lintas fungsi menghasilkan efek pengali nilai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KPI informasi per fungsi mengukur efektivitas 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