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2E86AB"/>
                </a:solidFill>
                <a:latin typeface="Calibri"/>
              </a:defRPr>
            </a:pPr>
            <a:r>
              <a:t>BAGIAN VI — Implementasi dan Evaluasi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Calibri"/>
              </a:defRPr>
            </a:pPr>
            <a:r>
              <a:t>BAB 14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0D2EB"/>
                </a:solidFill>
                <a:latin typeface="Calibri"/>
              </a:defRPr>
            </a:pPr>
            <a:r>
              <a:t>Evaluasi Kelayakan dan ROI Sistem Informasi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114800"/>
            <a:ext cx="2743200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5A6A7A"/>
                </a:solidFill>
                <a:latin typeface="Calibri"/>
              </a:defRPr>
            </a:pPr>
            <a:r>
              <a:t>Sistem Informasi Manajemen di Era AI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3949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5A6A7A"/>
                </a:solidFill>
                <a:latin typeface="Calibri"/>
              </a:defRPr>
            </a:pPr>
            <a:r>
              <a:t>Helmi Bahar Alim, S.Kom., M.Kom.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Ringkasan Bab 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Business case adalah prerequisite evalusi SI — hanya 35% proyek Indonesia memilikinya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TCO = akuisisi + operasional + tersembunyi — biasanya 2.5-3× akuisisi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Intangible benefits = 40-60% total value — jangan diabaikan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Evaluasi multidimensional: NPV + ROI + Payback Period + BSC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Tanpa baseline metrics, ROI pasca-implementasi tidak bisa diukur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2E86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💬 Pertanyaan Diskusi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Apakah proyek SI terakhir organisasi Anda memiliki formal business case?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Bagaimana Anda mengukur intangible benefits seperti kecepatan keputusan?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Kapan ROI saja cukup vs kapan perlu evaluasi multidimensional?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BAB 14 — Capaian Pembelajaran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45920"/>
            <a:ext cx="10360152" cy="320040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5D26"/>
                </a:solidFill>
                <a:latin typeface="Calibri"/>
              </a:defRPr>
            </a:pPr>
            <a:r>
              <a:t>🎯 READER OUTCOME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468880"/>
            <a:ext cx="9144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3A4A"/>
                </a:solidFill>
                <a:latin typeface="Calibri"/>
              </a:defRPr>
            </a:pPr>
            <a:r>
              <a:t>Melakukan cost-benefit analysis; mengevaluasi nilai SI melampaui metrik finansial.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Business Case: Struktur &amp; Komponen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Business case menjustifikasi investasi SI dan mendokumentasikan baseline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Hanya 35% proyek SI di Indonesia punya formal business case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Tanpa business case: tidak bisa evaluasi pasca implementasi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Komponen Biaya: Akuisisi, Operasional, Tersembunyi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Akuisisi: lisensi, hardware, konsultan, customization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Operasional: maintenance, hosting, support, upgrade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Tersembunyi: training, migrasi data, productivity loss, exit costs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TCO 5 tahun = 2.5-3× biaya akuisisi awal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Manfaat Tangible vs Intangible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Tangible: terukur dalam Rupiah (cost savings, revenue increase)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Intangible: nyata tapi sulit dimonetisasi (kepuasan pelanggan, agility, kecepatan keputusan)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Intangible benefits = 40-60% total value SI — sering diabaikan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Metode Evaluasi Finansial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NPV (Net Present Value): akurat tapi kompleks — mengikutkan time value of money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ROI: sederhana tapi mengabaikan timing — (Benefits - Costs) / Costs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Payback Period: kapan BEP? — mengabaikan nilai pasca-payback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Balanced Scorecard (4 perspektif): holistik tapi subjektif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📊 Framework Evaluasi SI Multidimensional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5A6A7A"/>
                </a:solidFill>
                <a:latin typeface="Calibri"/>
              </a:defRPr>
            </a:pPr>
            <a:r>
              <a:t>4 metode evaluasi dengan kekuatan/kelemahan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NPV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Accurate + time value | Complex | Strategic projects</a:t>
            </a:r>
          </a:p>
        </p:txBody>
      </p:sp>
      <p:sp>
        <p:nvSpPr>
          <p:cNvPr id="8" name="Rectangle 7"/>
          <p:cNvSpPr/>
          <p:nvPr/>
        </p:nvSpPr>
        <p:spPr>
          <a:xfrm>
            <a:off x="349757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8045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ROI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8045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Simple formula | Ignores timing | Quick comparison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8075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6364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Payback Period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6364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Easy to understand | Ignores post-payback | Risk assessment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66394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84681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BSC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4681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Holistic 4-perspective | Subjective | Strategic alignment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📌 Studi Kasus: SIMRS Rp 3 Miliar: No Business Case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RS investasi Rp 3 miliar untuk SIMRS tanpa formal business case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Tidak ada baseline metrics → tidak bisa ukur ROI pasca implementasi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Hasil: SIMRS berjalan tapi nilai aktual tidak pernah tervalidasi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AWS ROI study: inflated karena vendor-sponsored + Fortune 500 sample bias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⚠️ Poin Penting &amp; Jebakan Kognitif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Hanya 35% proyek SI Indonesia punya formal business case — sisanya 'atas perintah atasan'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Intangible benefits = 40-60% total value SI — sering diabaikan karena sulit dihitung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TCO 5 tahun = 2.5-3× biaya akuisisi — organisasi sering underestimate 40-60%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ROI saja tidak cukup untuk keputusan strategis — harus multidimensional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