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V — Perancangan dan Solusi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Alternatif Solusi: Custom, Komersial, dan Cloud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3 alternatif solusi: Make (custom), Buy (COTS), Cloud (SaaS)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TCO 5 tahun = 2.5-3× biaya akuisisi — hidden costs dominan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Tidak ada solusi universal — tergantung kebutuhan, kapabilitas, dan skala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Cloud SaaS mendemokratisasi akses SI enterprise untuk UMKM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Keputusan solusi harus strategis, bukan hanya perbandingan harga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organisasi Anda menghitung TCO saat memilih solusi SI?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 hidden costs yang paling sering diabaikan?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Kapan custom development justified vs membeli solusi jadi?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12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Membandingkan Make vs Buy vs SaaS; menerapkan framework TCO untuk seleksi solusi.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Make: Custom Development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Kontrol penuh, fleksibilitas maksimal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Biaya tertinggi, risiko tertinggi, timeline terpanjang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Cocok untuk proses bisnis unik yang tidak ada di pasar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Buy: COTS (Commercial Off-The-Shelf)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Standardisasi, deployment lebih cepat, less flexibility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Best practices industri sudah embedded dalam produk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Cocok untuk proses standar (accounting, HR, email)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Cloud/SaaS 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Upfront cost rendah, fleksibilitas operasional, subscription model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Risiko: vendor dependency, data sovereignty, exit costs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Memungkinkan UMKM akses tools enterprise-grade dengan biaya terjangkau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Total Cost of Ownership (TCO) 5 Tahun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TCO = biaya akuisisi + operasional + tersembunyi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TCO 5 tahun biasanya 2.5-3× biaya akuisisi awal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Hidden costs: training, migrasi data, productivity loss, exit costs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Hidden costs sering 60-70% dari total TCO — sering diabaikan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Make vs Buy vs Cloud Decision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Framework keputusan solusi SI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Make (Custom)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Full control | Highest cost &amp; risk | Unique processes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Buy (COTS)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Standardized | Faster deploy | Industry best practices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Cloud (SaaS)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Low upfront | Flexible | Vendor dependency risk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TCO Analysis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5-year view: Acquisition + Operation + Hidden = True Cost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SIPD: Transisi dari Custom ke COTS Nasional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Pemerintah daerah dahulu: custom SI beragam per daerah → silos, inkonsistensi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SIPD nasional: standardisasi via COTS → interoperabilitas antar-daerah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Trade-off: lost customization vs gained standardization &amp; data comparability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Cloud enabler: UMKM bisa akses Jurnal.id, Google Workspace tanpa investasi besar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TCO 5 tahun = 2.5-3× biaya akuisisi awal — selalu hitung TCO, bukan harga beli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Hidden costs = 60-70% total TCO — training, migrasi, productivity loss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Cloud memungkinkan UMKM akses enterprise-grade tools dengan biaya terjangkau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Keputusan Make/Buy/Cloud adalah keputusan strategis, bukan hanya cost comparison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