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2E86AB"/>
                </a:solidFill>
                <a:latin typeface="Calibri"/>
              </a:defRPr>
            </a:pPr>
            <a:r>
              <a:t>BAGIAN V — Perancangan dan Solusi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Calibri"/>
              </a:defRPr>
            </a:pPr>
            <a:r>
              <a:t>BAB 11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0D2EB"/>
                </a:solidFill>
                <a:latin typeface="Calibri"/>
              </a:defRPr>
            </a:pPr>
            <a:r>
              <a:t>Perancangan Konseptual Sistem Informasi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114800"/>
            <a:ext cx="2743200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5A6A7A"/>
                </a:solidFill>
                <a:latin typeface="Calibri"/>
              </a:defRPr>
            </a:pPr>
            <a:r>
              <a:t>Sistem Informasi Manajemen di Era AI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5A6A7A"/>
                </a:solidFill>
                <a:latin typeface="Calibri"/>
              </a:defRPr>
            </a:pPr>
            <a:r>
              <a:t>Helmi Bahar Alim, S.Kom., M.Kom.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Ringkasan Bab 11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Perancangan konseptual menjembatani kebutuhan bisnis dan implementasi teknis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IPO model: pattern fundamental desain semua SI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Three-tier architecture memisahkan presentation, logic, dan data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Business rules harus didokumentasikan terpisah dari implementasi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Designer brief mencegah costly misinterpretation bisnis → IT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2E86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💬 Pertanyaan Diskusi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Siapa yang membuat designer brief di organisasi Anda?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Bagaimana Anda memastikan bisnis dan IT 'berbicara bahasa yang sama'?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Identifikasi satu proyek SI yang gagal karena translation gap bisnis-IT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BAB 11 — Capaian Pembelajaran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45920"/>
            <a:ext cx="10360152" cy="320040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5D26"/>
                </a:solidFill>
                <a:latin typeface="Calibri"/>
              </a:defRPr>
            </a:pPr>
            <a:r>
              <a:t>🎯 READER OUTCOME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468880"/>
            <a:ext cx="9144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3A4A"/>
                </a:solidFill>
                <a:latin typeface="Calibri"/>
              </a:defRPr>
            </a:pPr>
            <a:r>
              <a:t>Menerjemahkan kebutuhan bisnis menjadi spesifikasi teknis; menjembatani bahasa bisnis dan IT.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Perancangan Konseptual 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Bridge antara kebutuhan bisnis (Bab 10) dan implementasi teknis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Menerjemahkan 'apa yang bisnis butuhkan' ke 'apa yang harus dibangun'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Designer brief: dokumen handoff kritis dari bisnis ke 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Model IPO (Input → Process → Output)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Pattern desain SI fundamental: semua SI mengikuti pola IPO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Input: data apa yang masuk? Dari mana? Siapa memasukkan?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Process: apa transformasi/business rules yang diterapkan?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Output: informasi apa yang dihasilkan? Untuk siapa?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Three-Tier Architecture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Presentation tier: user interface — apa yang dilihat pengguna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Business Logic tier: aturan bisnis — bagaimana data diproses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Data tier: database — di mana data disimpan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Separation of concerns mencegah tight coupling dan memudahkan maintenance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Business Rules sebagai Intelligence Layer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Business rules = aturan yang menentukan bagaimana organisasi beroperasi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Contoh: 'Jika pesanan &gt; 100 juta, butuh persetujuan direktur'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Rules harus didokumentasikan terpisah dari code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ERD (Entity-Relationship Diagram) untuk pemodelan data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📊 Three-Tier Architecture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5A6A7A"/>
                </a:solidFill>
                <a:latin typeface="Calibri"/>
              </a:defRPr>
            </a:pPr>
            <a:r>
              <a:t>Separasi concerns dalam desain SI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103120"/>
            <a:ext cx="316992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79"/>
            <a:ext cx="280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Presentation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697479"/>
            <a:ext cx="2804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UI/UX — apa yang pengguna lihat dan interaksi</a:t>
            </a:r>
          </a:p>
        </p:txBody>
      </p:sp>
      <p:sp>
        <p:nvSpPr>
          <p:cNvPr id="8" name="Rectangle 7"/>
          <p:cNvSpPr/>
          <p:nvPr/>
        </p:nvSpPr>
        <p:spPr>
          <a:xfrm>
            <a:off x="4358640" y="2103120"/>
            <a:ext cx="316992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41520" y="2240279"/>
            <a:ext cx="280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Business Logic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41520" y="2697479"/>
            <a:ext cx="2804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Aturan &amp; proses — bagaimana data ditransformasi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802880" y="2103120"/>
            <a:ext cx="316992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985759" y="2240279"/>
            <a:ext cx="2804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Data Tier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985759" y="2697479"/>
            <a:ext cx="2804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Database &amp; storage — di mana data disimpan aman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📌 Studi Kasus: Gap Bisnis-IT: Lost in Translation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Bisnis minta 'sistem yang mudah digunakan' → IT bangun fitur kompleks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Tanpa designer brief: 60% fitur tidak sesuai kebutuhan aktual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Solusi: structured requirements document dengan IPO mapping per fitur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Lesson: translation layer antara bisnis dan IT mencegah costly misinterpretation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⚠️ Poin Penting &amp; Jebakan Kognitif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Miskonsepsi: 'Requirements = Design' → Salah: butuh translation layer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Three-tier architecture mencegah tight coupling dan memudahkan maintenance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Designer brief: dokumen paling kritis dalam transisi bisnis → IT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IPO model: semua SI mengikuti pattern Input → Process → Output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11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