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III — Data, Informasi, dan Keputusan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Data dan Informasi sebagai Aset Organisasi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DIKW hierarchy menjelaskan transformasi data mentah menjadi kebijaksanaan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4 dimensi kualitas data: accuracy, completeness, consistency, timeliness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Data lifecycle management memastikan pengelolaan data di setiap fase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Data governance adalah kapabilitas organisasi, bukan hanya kebijakan IT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UU PDP mengubah paradigma data menjadi tanggung jawab hukum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mengukur kualitas data di organisasi Anda?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implikasi UU PDP terhadap praktik pengumpulan data saat ini?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Seberapa besar proporsi dark data di organisasi Anda?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5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Menjelaskan hierarki DIKW; mengevaluasi dimensi kualitas data; memahami data governance lifecycle dan implikasi UU PDP.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Hierarki DIKW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Data → Informasi → Pengetahuan → Kebijaksanaan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Setiap lapisan memiliki risiko: Garbage In → Bias → Knowledge Decay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Transformasi antar lapisan membutuhkan proses dan konteks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Dimensi Kualitas Data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Accuracy: data sesuai realitas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Completeness: data lengkap tanpa missing values kritis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Consistency: data konsisten di semua sistem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Timeliness: data tersedia tepat waktu untuk keputusan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Data Lifecycle Management (6 Tahap)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Collection → Storage → Processing → Sharing → Archiving → Destruction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Setiap tahap memiliki kebijakan, kontrol, dan tanggung jawab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UU PDP (2022) mengatur aspek legal di setiap tahap lifecycle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Data sebagai Aset Neraca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73% data organisasi = dark data (dikumpulkan tapi tidak digunakan)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Data governance: kemampuan organisasi mengelola data sebagai aset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UU PDP mengubah data dari 'sumber daya' menjadi 'tanggung jawab hukum'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Pendekatan valuasi data: data sebagai intangible asset di neraca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DIKW Hierarchy + Risk Layer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5 lapisan transformasi dengan risiko di setiap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Fakta mentah — Risiko: GIGO (Garbage In, Garbage Out)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Informasi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Data + konteks — Risiko: Misinterpretasi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Pengetahuan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Info + pengalaman — Risiko: Knowledge Decay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Kebijaksanaan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Judgment + values — Risiko: Bias kognitif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Satu Data Indonesia: Integrasi Data Publik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Inisiatif nasional mengintegrasikan data antar kementerian/lembaga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Problem: silos data pemerintah menghambat evidence-based policy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Solusi: standar data nasional, portal data terbuka, interoperabilitas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Tantangan: kualitas data, kapasitas SDM, resistensi birokrasi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73% data organisasi = dark data — harta karun yang tidak digali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UU PDP (2022): transformasi hukum — data bukan lagi free resource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Kualitas data buruk → keputusan buruk → kerugian organisasi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Miskonsepsi: 'Semakin banyak data = semakin baik' → Data harus berkualitas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