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 — Fondasi Sistem Informasi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Keselarasan Strategi Bisnis dan 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Keselarasan strategi bisnis-SI adalah prediktor utama keberhasilan proyek 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Model Henderson-Venkatraman menyediakan framework analisis alignment komprehensif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Matriks McFarlan membantu prioritisasi portfolio investasi 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COBIT dan ISO 38500 menyediakan framework tata kelola SI terstruktur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Alignment harus dijaga secara iteratif, bukan dicapai sekali saja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Identifikasi satu proyek SI yang gagal — apakah penyebabnya misalignment?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Di perspektif mana (H-V Model) organisasi Anda paling lemah?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Bagaimana Anda akan meyakinkan Board untuk berinvestasi dalam SI governance?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2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Menganalisis keselarasan strategi bisnis-SI menggunakan model Henderson-Venkatraman. Memahami mengapa 55% proyek SI gagal akibat ketidakselarasan.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Keselarasan Strategis (Strategic Alignment)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Alignment = keselarasan antara strategi bisnis dan strategi 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Bukan one-time event, melainkan proses iteratif berkelanjutan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Organisasi dengan alignment formal: 2× tingkat keberhasilan proyek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55% kegagalan proyek SI berakar dari misalignment, bukan teknologi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Model Henderson-Venkatraman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4 domain: Business Strategy, IT Strategy, Organizational Infrastructure, IT Infrastructure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4 perspektif alignment: Strategy Execution, Technology Transformation, Competitive Potential, Service Level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Cross-domain linkage menghasilkan strategic fit dan functional integration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Matriks McFarlan — Portfolio 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4 kuadran: Strategic, High Potential, Key Operational, Support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Membantu organisasi memprioritaskan investasi 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Tidak semua SI bernilai strategis — klasifikasi menentukan alokasi sumber daya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Tata Kelola SI: COBIT &amp; ISO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COBIT 2019: framework governance SI — memastikan SI mendukung tujuan bisnis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ISO 38500: standar tata kelola TI oleh Board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Governance ≠ Management: Board mengatur arah, IT mengelola operasi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Henderson-Venkatraman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Strategic alignment 4 domain × 4 perspektif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Strategy Execution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Strategi bisnis mengarahkan struktur organisasi dan SI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Technology Transformation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Strategi bisnis mengarahkan strategi TI langsung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Competitive Potential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IT Strategy membuka peluang bisnis baru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Service Level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Strategi TI menentukan infrastruktur organisasi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BRI: Alignment dalam Transformasi Digital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BRI menerapkan questioning alignment di setiap tahap proyek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Integrasi strategi bisnis (inklusi keuangan) → strategi SI (BRImo, satellite banking)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Hasil: 30+ juta pengguna digital, penetrasi wilayah terpencil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Alignment kontinu menghasilkan konsistensi arah transformasi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55% kegagalan proyek SI bukan karena teknologi, tapi misalignment strategis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Alignment bukan one-time event — harus iteratif dan berkelanjutan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Organisasi tanpa governance formal SI: 2× lebih rentan kegagalan proyek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SIPD: studi kasus alignment pemerintah — standardisasi melalui SI nasional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