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IV — Analisis dan Pemodelan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Analisis Permasalahan Organisasi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45% kegagalan SI berasal dari definisi masalah yang salah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Fishbone, Five-Why, dan Gap Analysis adalah 3 tool utama problem framing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Systems Thinking membantu memahami interkoneksi masalah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Gejala ≠ akar masalah — proses RS membuktikan pentingnya analisis mendalam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Problem framing yang benar menghemat biaya dan waktu implementasi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Kapan terakhir kali organisasi Anda melakukan Five-Why analysis?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satu gejala yang selama ini dianggap sebagai masalah utama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membedakan root cause dari gejala dalam konteks SI?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8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Menerapkan framework problem framing; menghindari premature solutionism; membedakan akar masalah dari gejala.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Problem Framing vs Symptom Addressing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45% kegagalan SI karena salah mendefinisikan masalah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Organisasi sering langsung ke solusi tanpa memahami masalah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Problem framing: investasi waktu yang menghemat kelipatan di solusi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Analisis Fishbone (Ishikawa)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6 kategori penyebab: Manusia, Proses, Teknologi, Lingkungan, Material, Metode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Visual mapping dari efek ke penyebab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Membantu tim melihat masalah dari perspektif multidimensional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Five-Why (5W) Root Cause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Teknik iterative questioning: 'Mengapa?' berulang sampai akar masalah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Sederhana namun efektif untuk masalah non-trivial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Hindari berhenti di gejala — terus gali hingga akar penyebab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Gap Analysis &amp; Systems Thinking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Gap Analysis: kondisi saat ini vs kondisi yang diinginkan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Systems Thinking: memahami interkoneksi dan feedback loops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Masalah sering interdependen — solusi parsial bisa memperburuk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Framework Analisis Masalah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3 tool utama untuk root cause analysis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Fishbone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Pemetaan visual penyebab di 6 kategori → Identifikasi akar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Five-Why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Questioning iteratif → Temukan root cause, bukan gejala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Gap Analysis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Current state vs Desired state → Prioritisasi intervensi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Systems Thinking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Interkoneksi &amp; feedback loops → Solusi holistik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Rumah Sakit: Bottleneck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Analisis proses rumah sakit mengungkap 86% waktu = non-value-adding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Problem awal: 'antrian terlalu panjang' → Root cause: proses registrasi berlapis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Fishbone analysis menemukan 4 penyebab utama yang saling berkaitan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Solusi: redesain proses sebelum otomasi → pengurangan waktu tunggu 60%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45% kegagalan SI karena salah mendefinisikan masalah — premature solutionism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86% waktu proses rumah sakit = non-value-adding activities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'Kita sudah tahu masalahnya' → Organisasi jarang menggali cukup dalam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Rule: Investasi 20% waktu di problem framing menghemat 80% waktu di solusi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