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III — Data, Informasi, dan Keputusan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Pengambilan Keputusan Berbasis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Model Simon menyediakan framework 4 fase pengambilan keputusan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Keputusan terstruktur bisa diotomasi; unstructured membutuhkan judgment manusia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DDDM menghasilkan 23% profitabilitas lebih tinggi (McKinsey)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Bias kognitif merusak kualitas keputusan — SI membantu menguranginya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Transisi dari HiPPO ke data-driven membutuhkan perubahan budaya organisasi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Di organisasi Anda, seberapa besar pengaruh HiPPO Effect?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Keputusan mana yang paling cocok diotomasi vs tetap butuh judgment manusia?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mendeteksi confirmation bias dalam proses keputusan tim?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6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Menerapkan model keputusan Simon; membedakan tipe keputusan terstruktur hingga tidak terstruktur; memahami bounded rationality dan efek HiPPO.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Model Keputusan Simon (4 Fase)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Intelligence: identifikasi masalah dan peluang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Design: eksplorasi dan desain alternatif solusi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Choice: pemilihan alternatif terbaik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Implementation: eksekusi dan monitoring hasil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Setiap fase membutuhkan dukungan SI yang berbeda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Tipologi Keputusan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Structured: terdefinisi, rutin, bisa diotomasi (contoh: reorder point)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Semi-structured: sebagian terstruktur (contoh: alokasi anggaran)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Unstructured: novel, ambigu, sarat nilai (contoh: akuisisi perusahaan)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Data-Driven Decision Making (DDDM)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McKinsey: DDDM → 23% profitabilitas lebih tinggi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Hanya 20% perusahaan menggunakan data secara sistematis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49% keputusan masih menggunakan HiPPO Effect (Highest Paid Person's Opinion)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Bounded rationality: manusia tidak memaksimalkan, melainkan satisficing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Bias Kognitif dalam Keputusan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Confirmation bias: mencari data yang mengonfirmasi keyakinan — berkurang 45% dengan data support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Anchoring bias: terlalu terpaku pada informasi awal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Availability bias: mengandalkan informasi yang mudah diingat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SI berperan mengurangi bias melalui data objektif dan terstruktur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Simon's Four-Phase Decision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4 fase pengambilan keputusan dengan dukungan SI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Intelligence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Identifikasi masalah — SI: monitoring, alerting, dashboard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Design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Eksplorasi alternatif — SI: modeling, simulation, what-if 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Choice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Pilih tindakan — SI: scoring, ranking, decision support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Implementation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Eksekusi &amp; monitor — SI: tracking, feedback, reporting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SIPD: Dari Political ke Data-Driven Budgeting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SIPD pemerintah daerah: transisi dari penganggaran politis ke berbasis data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Dashboard terintegrasi: realisasi anggaran real-time per OPD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Hasil: transparansi meningkat, inefisiensi anggaran terdeteksi lebih cepat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Tantangan: resistensi dari pihak yang diuntungkan sistem lama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McKinsey: DDDM → profitabilitas 23% lebih tinggi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49% keputusan masih pakai HiPPO — opini orang terbayar tertinggi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'Lebih banyak data = keputusan lebih baik' → Data harus relevan &amp; tepat waktu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Confirmation bias berkurang 45% dengan dukungan data terstruktur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