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I — Fondasi Sistem Informasi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Peran Sistem Informasi dalam Organisasi Modern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SI telah berevolusi dari pendukung back-office menjadi kapabilitas strategis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Piramida PVIO menjelaskan bagaimana data ditransformasi menjadi nilai bisnis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SI yang efektif membutuhkan integrasi manusia, proses, teknologi, dan data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Era AI menjadikan SI semakin kritis bagi keunggulan kompetitif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Organisasi harus melihat SI sebagai investasi strategis, bukan beban teknis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Mengapa banyak organisasi masih melihat SI sebagai 'urusan IT'?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Berikan contoh nyata bagaimana SI menciptakan competitive advantage di industri Anda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Di level mana piramida PVIO organisasi Anda sering 'macet'?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1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Memahami SI sebagai aset strategis organisasi, bukan sekadar alat teknis. Menjelaskan mengapa organisasi kehilangan keunggulan kompetitif tanpa SI yang efektif.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SI dalam Organisasi: Definisi dan Evolusi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Sistem Informasi = kombinasi manusia, proses, teknologi, dan data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SI bukan hanya software — mencakup ekosistem pengambilan keputusan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Empat tipe SI: TPS, MIS, DSS, ESS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Konsep digital firm: organisasi yang sepenuhnya terintegrasi digital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Piramida Nilai Informasi Organisasi (PVIO)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Lima lapisan: Data → Informasi → Pengetahuan → Keputusan → Nilai Bisnis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Setiap lapisan membutuhkan proses transformasi yang berbeda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Tanpa transformasi, data mentah tidak menghasilkan nilai bisnis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SI berperan di setiap lapisan transisi piramida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Evolusi Generasional SI (1960–2020an)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Generasi 1 (1960an): Otomasi dasar, batch processing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Generasi 2–3: Database, real-time processing, MIS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Generasi 4–5: Client-server, internet, e-business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Generasi 6 (2020an): AI, cloud, IoT, platform economy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SI sebagai Competitive Advantage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Mekanisme: efisiensi, diferensiasi, inovasi, lock-in pelanggan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55% kegagalan proyek SI disebabkan tidak ada keselarasan strategis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Transformasi digital: SI bukan hanya mengoptimasi proses, tetapi menciptakan model bisnis baru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Piramida PVIO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Model 5 lapisan transformasi nilai informasi organisasi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Fakta mentah tanpa konteks — angka, teks, gambar</a:t>
            </a:r>
          </a:p>
        </p:txBody>
      </p:sp>
      <p:sp>
        <p:nvSpPr>
          <p:cNvPr id="8" name="Rectangle 7"/>
          <p:cNvSpPr/>
          <p:nvPr/>
        </p:nvSpPr>
        <p:spPr>
          <a:xfrm>
            <a:off x="349757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8045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Informasi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8045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Data yang diproses, diorganisir, dan bermakna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075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Pengetahuan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364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Informasi + pengalaman + interpretasi kontekstual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6394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84681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Keputusan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4681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Pemilihan tindakan berdasarkan pengetahuan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Telkom Indonesia: Transformasi Digital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Dari perusahaan telekomunikasi tradisional ke digital ecosystem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Revenue stream baru: IndiHome, MyTelkomsel, Telkomsel Orbit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SI sebagai enabler transformasi bisnis, bukan hanya pendukung operasional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Bukti: SI strategis meningkatkan diversifikasi pendapatan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Miskonsepsi: 'SI hanya urusan IT' → SI adalah kapabilitas strategis manajerial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Miskonsepsi: 'SI = Software' → SI = Manusia + Proses + Teknologi + Data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Tingkat kegagalan SI tanpa keselarasan strategis: ~55%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Tantangan: Berpindah dari mindset 'SI sebagai beban biaya' ke 'SI sebagai investasi strategis'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