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2E86AB"/>
                </a:solidFill>
                <a:latin typeface="Calibri"/>
              </a:defRPr>
            </a:pPr>
            <a:r>
              <a:t>BAGIAN VI — Implementasi dan Evaluasi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Calibri"/>
              </a:defRPr>
            </a:pPr>
            <a:r>
              <a:t>BAB 15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6032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A0D2EB"/>
                </a:solidFill>
                <a:latin typeface="Calibri"/>
              </a:defRPr>
            </a:pPr>
            <a:r>
              <a:t>Risiko, Keamanan, dan Tata Kelola SI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4114800"/>
            <a:ext cx="2743200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50292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5A6A7A"/>
                </a:solidFill>
                <a:latin typeface="Calibri"/>
              </a:defRPr>
            </a:pPr>
            <a:r>
              <a:t>Sistem Informasi Manajemen di Era AI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39496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5A6A7A"/>
                </a:solidFill>
                <a:latin typeface="Calibri"/>
              </a:defRPr>
            </a:pPr>
            <a:r>
              <a:t>Helmi Bahar Alim, S.Kom., M.Kom.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Ringkasan Bab 15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Risiko SI mencakup 5 dimensi: teknis, operasional, keamanan, strategis, reputasional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CIA (Confidentiality, Integrity, Availability) = fondasi keamanan informasi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80% breaches bisa dicegah dengan basic security hygiene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IT governance menghasilkan 40% fewer incidents dan 25% efisiensi lebih tinggi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UU PDP mengubah proteksi data dari best practice menjadi kewajiban hukum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2E86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💬 Pertanyaan Diskusi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Apa 3 risiko SI terbesar yang dihadapi organisasi Anda saat ini?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Apakah organisasi Anda memiliki risk register yang aktif diupdate?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Bagaimana Anda membedakan compliance (checklist) dari security (substance)?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BAB 15 — Capaian Pembelajaran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45920"/>
            <a:ext cx="10360152" cy="320040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5D26"/>
                </a:solidFill>
                <a:latin typeface="Calibri"/>
              </a:defRPr>
            </a:pPr>
            <a:r>
              <a:t>🎯 READER OUTCOME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468880"/>
            <a:ext cx="91440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3A4A"/>
                </a:solidFill>
                <a:latin typeface="Calibri"/>
              </a:defRPr>
            </a:pPr>
            <a:r>
              <a:t>Mengidentifikasi tipologi risiko SI; mengevaluasi maturitas IT governance; mendesain risk response.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Tipologi Risiko SI (5 Dimensi)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Teknis: server crash, software bugs, infrastructure failure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Operasional: human error, process breakdown, data corruption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Keamanan: ransomware, data breach, phishing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Strategis: misalignment, obsolescence, vendor lock-in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Reputasional: data breach publicity, trust erosion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Model CIA (Confidentiality, Integrity, Availability)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Confidentiality: hanya pihak berwenang yang akses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Integrity: data akurat dan tidak dimodifikasi tanpa izin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Availability: sistem tersedia saat dibutuhkan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80% breaches bisa dicegah dengan basic hygiene (patching, password kuat, backup)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Siklus Manajemen Risiko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Identifikasi → Penilaian → Mitigasi → Monitor → Review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Risk register: dokumentasi 8+ skenario risiko umum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Response strategies: avoid, mitigate, transfer (asuransi), accept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IT Governance Frameworks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COBIT 2019: governance SI — aligning SI with business objectives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ISO 27001: standar keamanan informasi internasional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NIST CSF: cybersecurity framework terstruktur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Governance memiliki 40% fewer incidents &amp; 25% higher IT efficiency (ISACA)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📊 CIA + Risk Management Framework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5A6A7A"/>
                </a:solidFill>
                <a:latin typeface="Calibri"/>
              </a:defRPr>
            </a:pPr>
            <a:r>
              <a:t>Model keamanan + siklus risiko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Confidentiality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Akses hanya oleh pihak berwenang — enkripsi, access control</a:t>
            </a:r>
          </a:p>
        </p:txBody>
      </p:sp>
      <p:sp>
        <p:nvSpPr>
          <p:cNvPr id="8" name="Rectangle 7"/>
          <p:cNvSpPr/>
          <p:nvPr/>
        </p:nvSpPr>
        <p:spPr>
          <a:xfrm>
            <a:off x="349757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8045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Integrity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8045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Data akurat &amp; utuh — hashing, audit trail, validation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8075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6364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Availability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6364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Sistem selalu tersedia — backup, DR, redundancy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66394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84681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Risk Cycle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84681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Identify → Assess → Mitigate → Monitor → Review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📌 Studi Kasus: RS Dharmais WannaCry &amp; Equifax Breach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RS Dharmais: satu Windows unpatched → seluruh SIMRS lumpuh (WannaCry 2017)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Equifax: PCI-DSS certified tapi tetap breach 148 juta data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Compliance ≠ Security — compliance adalah baseline, security butuh lebih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Basic hygiene bisa mencegah 80% serangan: patching, password, backup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15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⚠️ Poin Penting &amp; Jebakan Kognitif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80% breaches bisa dicegah dengan basic hygiene — bukan solusi mahal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Compliance ≠ Security: Equifax PCI-DSS certified tapi tetap breach 148M data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Governance → 40% fewer incidents + 25% higher IT efficiency (ISACA)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UU PDP: notifikasi breach wajib dalam 72 jam — konsekuensi hukum nyata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