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IV — Analisis dan Pemodelan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Kebutuhan Informasi Manajerial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Identifikasi mismatch informasi-level di organisasi Anda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Apakah dashboard SI Anda menampilkan informasi yang tepat per level?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memetakan kebutuhan informasi tanpa bias teknologi?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9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Memetakan kebutuhan informasi per level manajemen; mendesain SI yang menyampaikan informasi tepat ke peran yang tepat.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Piramida Kebutuhan Informasi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3 level: Operasional (bawah), Taktikal (tengah), Strategis (atas)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Setiap level memiliki karakteristik informasi yang berbeda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Mismatch = SI underutilization — informasi salah ke orang salah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Karakteristik Informasi per Level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Strategis: jarang, agregat, sumber eksternal, berorientasi masa depan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Taktikal: periodik, departmental, campuran internal/eksternal, menengah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Operasional: real-time/harian, transaksional, internal, segera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Pemetaan Kapabilitas SI ke Kebutuhan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ESS &amp; BI untuk level strategis — dashboard agregat, tren, benchmarking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MIS &amp; DSS untuk level taktikal — laporan periodik, analisis departmental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TPS untuk level operasional — input transaksi, tracking, alerting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Desain SI harus dimulai dari kebutuhan informasi, bukan dari teknologi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Piramida Kebutuhan Informasi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3 level manajemen × karakteristik informasi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316992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280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Strategis (Top)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2804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Frekuensi rendah, agregat, eksternal, masa depan — ESS &amp; BI</a:t>
            </a:r>
          </a:p>
        </p:txBody>
      </p:sp>
      <p:sp>
        <p:nvSpPr>
          <p:cNvPr id="8" name="Rectangle 7"/>
          <p:cNvSpPr/>
          <p:nvPr/>
        </p:nvSpPr>
        <p:spPr>
          <a:xfrm>
            <a:off x="4358640" y="2103120"/>
            <a:ext cx="316992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41520" y="2240279"/>
            <a:ext cx="280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Taktikal (Mid)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41520" y="2697479"/>
            <a:ext cx="2804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Periodik, departmental, mixed, menengah — MIS &amp; DSS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802880" y="2103120"/>
            <a:ext cx="316992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985759" y="2240279"/>
            <a:ext cx="280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Operasional (Low)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85759" y="2697479"/>
            <a:ext cx="2804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Real-time, transaksional, internal, segera — TPS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SI HR Pemerintah: Data Salah ke Level Salah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Sistem HR memberikan data transaksional ke level eksekutif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Eksekutif membutuhkan summary analytics, bukan detail absensi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Akibat: SI dianggap 'tidak berguna' → underutilization &amp; resistance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Solusi: redesain dashboard per level — adoption meningkat 3×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SI underutilization sering karena informasi salah dikirim ke level salah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Eksekutif tidak butuh detail transaksi — butuh insight strategis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Staff operasional tidak butuh summary quarterly — butuh data real-time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Desain SI harus demand-driven (dari kebutuhan), bukan supply-driven (dari teknologi)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3 level manajemen memiliki kebutuhan informasi fundamentally berbeda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Mismatch informasi-level adalah penyebab utama SI underutilization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ESS/BI untuk strategis, MIS/DSS untuk taktikal, TPS untuk operasional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Desain SI harus dimulai dari mapping kebutuhan informasi per role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Right information to right role = realisasi nilai 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