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IV — Analisis dan Pemodelan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Business Intelligence dan Analitik Bisnis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4 level maturitas analitik: descriptive → diagnostic → predictive → prescriptive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Data warehouse + ETL adalah fondasi arsitektur BI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Self-service analytics mendemokratisasi data untuk business users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Real-time analytics memungkinkan keputusan operasional instan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Netflix membuktikan ROI analytics at scale ($1B+ dari recommendation engine)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Di level mana maturitas analytics organisasi Anda saat ini?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 hambatan terbesar untuk memajukan level analytics?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Proses bisnis mana yang paling diuntungkan dari predictive analytics?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7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Memahami spektrum maturitas analitik; memanfaatkan analytics untuk competitive advantage dari descriptive hingga prescriptive.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Spektrum Maturitas Analitik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Descriptive: Apa yang terjadi? (laporan, dashboard)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Diagnostic: Mengapa terjadi? (drill-down, root cause analysis)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Predictive: Apa yang akan terjadi? (forecasting, ML models)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Prescriptive: Apa yang harus dilakukan? (optimization, simulation)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Keunggulan kompetitif meningkat seiring level maturitas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Arsitektur Data Warehouse &amp; ETL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Source systems → ETL process → Data Warehouse → BI tools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ETL: Extract (ambil data), Transform (bersihkan &amp; format), Load (simpan di DW)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DW menyimpan data historis terintegrasi untuk analisis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Reporting vs Self-Service Analytics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Reporting: backward-looking, terjadwal, standar format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Self-Service: eksploratif, on-demand, user-driven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Tren: demokratisasi analytics ke business users (bukan hanya IT)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Real-Time Analytics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Memungkinkan keputusan operasional instan (pricing, inventory, routing)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Event-driven architecture untuk data streaming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Kompleksitas infrastruktur vs value of speed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Analytics Maturity Spectrum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4 level maturitas analitik dan business impact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Descriptive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What happened? — Dashboard, KPI reports, standard metrics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Diagnostic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Why? — Drill-down, correlation analysis, root cause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Predictive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What will happen? — ML models, forecasting, propensity scoring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Prescriptive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What to do? — Optimization, simulation, recommendation engine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Netflix: $1B Recommendation Engine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Recommendation engine menghasilkan $1B+ nilai per tahun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75% konten yang ditonton berasal dari rekomendasi AI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Predictive analytics menentukan keputusan investasi konten $17B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Analytics mengubah Netflix dari distributor menjadi studio berbasis data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Netflix: $1B+ nilai dari recommendation engine — predictive analytics at scale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Mayoritas organisasi masih di level descriptive (dashboard &amp; reporting)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Competitive advantage terbesar di level predictive dan prescriptive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Gap skill dan data quality menghalangi transisi ke advanced analytics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